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0BD7C-ECBB-E3FA-E4B2-CDEE02E29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5FC79-5F46-F733-1E02-20AE800D2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B6F00-A492-3E03-65FC-54EAC556F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12901-D0D4-E1F5-A78A-77B52BBC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87167-6F84-EB24-AB96-8C6E153D1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6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08C3F-D911-A9A3-ED64-840AD292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DFFE1C-FED1-090F-1F50-91AEF4BF9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76859-5AA8-7785-8102-77DDB5018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8FFFA-E290-0E2A-AFB0-3BB0A046A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2F12D-AE74-BC43-8228-BA075180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595729-ABFB-5871-3BC5-EAE23C9A8C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6FBD42-FF49-56AA-F37F-1D4294616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CF054-9E95-38F1-CAC4-793DC054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F0EEC-E951-12EB-8647-106554F1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050BC-AB18-69A8-0EC3-D640D36F8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8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10031-5641-3BAF-17C5-8BD801C34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F5BCE-F767-9A3B-8543-6F98689CE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D5509-9AFF-C642-B54A-75AA269E1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A854B-D9DE-5466-B147-5C054F39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D49D0-FD4D-CEE6-78FE-7F2BF4A53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65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0ECD0-A2C1-19AD-5346-18F7A7D9B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1FF0E-D9C5-FAD4-E09B-8C476C9FB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B5086-9604-2CE5-87A6-EFF91DC62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182CE-94E8-75A6-9F10-6F59E4548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0A963-21F2-448D-5A9F-A869AF4C0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3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1A69-FEC2-F8FD-6EE3-27A493D80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E504F-3B9C-E0D7-2B30-4CCB066E1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09212-1A02-27C7-FBFC-6DF569D02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0CA36-4C84-69EB-0429-B29BFF90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0789D-0D2F-66CC-D02F-CD2CBB5A7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C90513-1937-D99E-AC6B-F2F9CA940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8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F47C2-45A6-CA6A-16E7-D35324653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3D35E-2C69-1B25-E250-06776A269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0A2EE-F022-CF5A-9F9B-D1E4220AE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A21D62-4092-174A-307A-33C955CF6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6D7E0-6D22-90EE-0BEB-8A15901178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CFF311-E397-DD27-8787-19A24A664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16B4D3-ECFD-0A4D-58CF-AF29723A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8222B3-0501-B516-8F0B-6959645ED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76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E73E8-D239-6350-FAAF-B2DEF399D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6DF711-8367-BCC0-CFBF-76846CFD7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58BDFA-8354-5F60-3BD6-8B19DA37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37A503-59BD-01FD-5583-DE589DAF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C8F571-E4F8-8B49-41B4-BA1EC4B2A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36C5AC-F099-21EE-045B-484077749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A4A57-55FB-1300-C615-3DC9A2975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5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80DE3-824B-4BB4-2CD3-F2AC27A7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E03EC-E3D8-5358-2995-EC85BB7CF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5554D-D54B-24DA-C500-725E095A2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850563-4DF7-893F-D10F-D273CB29B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BCDD4-0B0D-229D-E3BD-74FD71F5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AF55C-364E-8BBC-E505-4C5ED016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18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E2933-B7C3-85B9-76C1-53E6F84F8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53E9C4-3B81-847F-B02E-29447344B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5B98D-3EF7-EAAA-2F49-418022F81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31240-8582-CA39-92F2-3C950AB0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78686-54DC-9DAD-0162-9FBE0394B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93E35-934A-DBF9-17D4-3DB26A0AC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3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C0E600-28BE-E646-B976-74D15271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7FF75-15A5-0848-0D65-11E53A174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288F9-64F8-DDB6-DC03-CAB83F958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EFAEE9-25F3-4CA6-82A8-FB96C896684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17B09-9707-0CB1-6C73-EB006DCCB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8C3D4-4B9A-7E85-5D52-5DF131BB0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233611-598E-49B3-8A19-36598EFA8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30DD0-3ADD-25E3-D779-93DA823E07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Attachment 13 – Consumable Supplies and Dispensers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FDBBFB-774F-235D-F741-AB9BDAB61F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Landstuhl Regional Medical Center (LRMC) and its outlying clinics in Baumholder, Wiesbaden, Kleber, Pulaski</a:t>
            </a:r>
          </a:p>
          <a:p>
            <a:r>
              <a:rPr lang="en-US" dirty="0"/>
              <a:t>and</a:t>
            </a:r>
          </a:p>
          <a:p>
            <a:r>
              <a:rPr lang="en-US" dirty="0"/>
              <a:t> Rhine Ordinance Medical Center (ROBMC)</a:t>
            </a:r>
          </a:p>
        </p:txBody>
      </p:sp>
    </p:spTree>
    <p:extLst>
      <p:ext uri="{BB962C8B-B14F-4D97-AF65-F5344CB8AC3E}">
        <p14:creationId xmlns:p14="http://schemas.microsoft.com/office/powerpoint/2010/main" val="3099898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F107-9A4A-0CEF-4B94-E1E23E2CE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4CA38-4B7A-DDA4-F4FF-0F561C4B6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764"/>
            <a:ext cx="10515600" cy="4662199"/>
          </a:xfrm>
        </p:spPr>
        <p:txBody>
          <a:bodyPr>
            <a:normAutofit/>
          </a:bodyPr>
          <a:lstStyle/>
          <a:p>
            <a:r>
              <a:rPr lang="en-US" b="0" i="0" dirty="0">
                <a:effectLst/>
                <a:latin typeface="+mj-lt"/>
              </a:rPr>
              <a:t>Government will supply the following at all LRMC and outlying clinic locations:</a:t>
            </a:r>
          </a:p>
          <a:p>
            <a:pPr lvl="1"/>
            <a:r>
              <a:rPr lang="en-US" b="0" i="0" dirty="0">
                <a:effectLst/>
                <a:latin typeface="+mj-lt"/>
              </a:rPr>
              <a:t>Hand Soap Dispensers and refills</a:t>
            </a:r>
          </a:p>
          <a:p>
            <a:pPr lvl="1"/>
            <a:r>
              <a:rPr lang="en-US" b="0" i="0" dirty="0">
                <a:effectLst/>
                <a:latin typeface="+mj-lt"/>
              </a:rPr>
              <a:t>Hand Sanitizer Dispensers and refills</a:t>
            </a:r>
          </a:p>
          <a:p>
            <a:pPr lvl="1"/>
            <a:r>
              <a:rPr lang="en-US" dirty="0">
                <a:latin typeface="+mj-lt"/>
              </a:rPr>
              <a:t>Hand Towel Dispensers </a:t>
            </a:r>
          </a:p>
          <a:p>
            <a:pPr lvl="1"/>
            <a:r>
              <a:rPr lang="en-US" dirty="0">
                <a:latin typeface="+mj-lt"/>
              </a:rPr>
              <a:t>Toilet Paper Dispensers</a:t>
            </a:r>
          </a:p>
          <a:p>
            <a:r>
              <a:rPr lang="en-US" dirty="0">
                <a:latin typeface="+mj-lt"/>
              </a:rPr>
              <a:t>Contractor will provide at all LRMC and outlying clinic locations:</a:t>
            </a:r>
          </a:p>
          <a:p>
            <a:pPr lvl="1"/>
            <a:r>
              <a:rPr lang="en-US" dirty="0">
                <a:latin typeface="+mj-lt"/>
              </a:rPr>
              <a:t>Compatible hand towel refills at</a:t>
            </a:r>
          </a:p>
          <a:p>
            <a:pPr lvl="1"/>
            <a:r>
              <a:rPr lang="en-US" dirty="0">
                <a:latin typeface="+mj-lt"/>
              </a:rPr>
              <a:t>Compatible toilet paper refills </a:t>
            </a:r>
          </a:p>
          <a:p>
            <a:pPr lvl="1"/>
            <a:r>
              <a:rPr lang="en-US" dirty="0">
                <a:latin typeface="+mj-lt"/>
              </a:rPr>
              <a:t>Toilet brushes </a:t>
            </a:r>
          </a:p>
          <a:p>
            <a:pPr lvl="1"/>
            <a:r>
              <a:rPr lang="en-US" dirty="0"/>
              <a:t>Sanitary towel bags  (</a:t>
            </a:r>
            <a:r>
              <a:rPr lang="en-US" b="0" i="0" dirty="0">
                <a:effectLst/>
                <a:latin typeface="+mj-lt"/>
              </a:rPr>
              <a:t>Feminine Hygiene Bags)</a:t>
            </a:r>
          </a:p>
          <a:p>
            <a:pPr marL="0" indent="0">
              <a:buNone/>
            </a:pPr>
            <a:endParaRPr lang="en-US" b="0" i="0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+mj-lt"/>
            </a:endParaRPr>
          </a:p>
          <a:p>
            <a:endParaRPr lang="en-US" sz="3600" b="0" i="0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+mj-lt"/>
            </a:endParaRPr>
          </a:p>
          <a:p>
            <a:endParaRPr lang="en-US" sz="3600" b="0" i="0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+mj-lt"/>
            </a:endParaRPr>
          </a:p>
          <a:p>
            <a:endParaRPr lang="en-US" sz="4800" dirty="0">
              <a:solidFill>
                <a:schemeClr val="tx2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117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F0AC-2C1A-D3E0-A9B9-6F2783096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Paper Towel Dispensers and Compatible Supplies</a:t>
            </a:r>
            <a:br>
              <a:rPr lang="en-US" sz="2400" dirty="0"/>
            </a:br>
            <a:r>
              <a:rPr lang="en-US" sz="2400" b="1" dirty="0"/>
              <a:t>(Refills supplied by Contractor)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4397EE-F4C8-8C6E-5E2F-99FD631FF0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40" y="2198255"/>
            <a:ext cx="3978708" cy="39787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4E6678-DBDB-469F-4C43-150DCB011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441" y="2115129"/>
            <a:ext cx="4253348" cy="40618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AA44D9-AB7E-C9C1-9B5D-725B7EAEC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800" y="3770744"/>
            <a:ext cx="3087255" cy="3087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5FCADD-85D2-E537-CB61-1A432BDF2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5236" y="1055252"/>
            <a:ext cx="2893291" cy="289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3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F0AC-2C1A-D3E0-A9B9-6F2783096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Toilet Paper Dispensers and Compatible Supplies</a:t>
            </a:r>
            <a:br>
              <a:rPr lang="en-US" sz="2400" dirty="0"/>
            </a:br>
            <a:r>
              <a:rPr lang="en-US" sz="2400" b="1" dirty="0"/>
              <a:t>(Refills supplied by Contractor)</a:t>
            </a:r>
            <a:endParaRPr lang="en-US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63F9DCD-6498-6055-043E-8BB195E64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507" y="2382982"/>
            <a:ext cx="5255493" cy="33620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5632B-F61A-9302-4844-6EECCD9EE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551" y="1320801"/>
            <a:ext cx="3621650" cy="466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42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4F0AC-2C1A-D3E0-A9B9-6F2783096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Additional Supplies Provided by Contractor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0109F-A8B1-34F2-C400-9E877827D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/>
              <a:t>Toilet Brushes</a:t>
            </a:r>
          </a:p>
          <a:p>
            <a:r>
              <a:rPr lang="en-US" dirty="0"/>
              <a:t>Sanitary Towel Bags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026EF1-CE9B-86FF-E815-97E4ADCA1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365" y="1663988"/>
            <a:ext cx="1990725" cy="2495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7D7053-50E7-E144-FBD3-7ED1211A4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772" y="1690250"/>
            <a:ext cx="2298484" cy="249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488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rainingCategory xmlns="ffb9197b-e64b-40d6-9db5-1132a1da8db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5E615C328A674EAEFC1E333E483646" ma:contentTypeVersion="9" ma:contentTypeDescription="Create a new document." ma:contentTypeScope="" ma:versionID="6182dc3af4bedfd22bd21b3f395cc4e5">
  <xsd:schema xmlns:xsd="http://www.w3.org/2001/XMLSchema" xmlns:xs="http://www.w3.org/2001/XMLSchema" xmlns:p="http://schemas.microsoft.com/office/2006/metadata/properties" xmlns:ns2="ffb9197b-e64b-40d6-9db5-1132a1da8db8" targetNamespace="http://schemas.microsoft.com/office/2006/metadata/properties" ma:root="true" ma:fieldsID="e50ebed86607ebb40329ef39d18022f8" ns2:_="">
    <xsd:import namespace="ffb9197b-e64b-40d6-9db5-1132a1da8d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Training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b9197b-e64b-40d6-9db5-1132a1da8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TrainingCategory" ma:index="16" nillable="true" ma:displayName="Training Category" ma:format="Dropdown" ma:internalName="TrainingCategory">
      <xsd:simpleType>
        <xsd:restriction base="dms:Choice">
          <xsd:enumeration value="Requirement Package"/>
          <xsd:enumeration value="Quality Surveillance"/>
          <xsd:enumeration value="Contracting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AEA779-815E-4ED3-A19E-83BB77839E68}">
  <ds:schemaRefs>
    <ds:schemaRef ds:uri="http://schemas.microsoft.com/office/2006/metadata/properties"/>
    <ds:schemaRef ds:uri="http://schemas.microsoft.com/office/infopath/2007/PartnerControls"/>
    <ds:schemaRef ds:uri="ffb9197b-e64b-40d6-9db5-1132a1da8db8"/>
  </ds:schemaRefs>
</ds:datastoreItem>
</file>

<file path=customXml/itemProps2.xml><?xml version="1.0" encoding="utf-8"?>
<ds:datastoreItem xmlns:ds="http://schemas.openxmlformats.org/officeDocument/2006/customXml" ds:itemID="{A68C1E32-F203-41FD-93A9-8F60634E8E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b9197b-e64b-40d6-9db5-1132a1da8d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4C527B-6E08-4C94-8534-ED31C25649C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6a3f6ad-3d9b-49ad-9486-10bfd8fef73e}" enabled="1" method="Privileged" siteId="{8903a443-af33-4ed4-acf5-ee613bcb2f5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131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Attachment 13 – Consumable Supplies and Dispensers</vt:lpstr>
      <vt:lpstr>INSTRUCTIONS </vt:lpstr>
      <vt:lpstr>Paper Towel Dispensers and Compatible Supplies (Refills supplied by Contractor)</vt:lpstr>
      <vt:lpstr>Toilet Paper Dispensers and Compatible Supplies (Refills supplied by Contractor)</vt:lpstr>
      <vt:lpstr>Additional Supplies Provided by Contractor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Watson, Francesca Marie (Mia) CIV DHA DHA CONTRACTING ACT (USA)</dc:creator>
  <cp:lastModifiedBy>Raspitha, Elena Maria CIV DLA TROOP SUPPORT (USA)</cp:lastModifiedBy>
  <cp:revision>9</cp:revision>
  <dcterms:created xsi:type="dcterms:W3CDTF">2025-04-25T12:22:25Z</dcterms:created>
  <dcterms:modified xsi:type="dcterms:W3CDTF">2026-06-25T07:24:32Z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0x010100A15E615C328A674EAEFC1E333E483646</vt:lpwstr>
  </property>
</Properties>
</file>