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ppt/revisionInfo.xml" ContentType="application/vnd.ms-powerpoint.revisioninfo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E77B524-96E1-4E1D-BCA6-013C6F21121B}" v="28" dt="2026-07-14T21:04:28.28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6" autoAdjust="0"/>
    <p:restoredTop sz="94660"/>
  </p:normalViewPr>
  <p:slideViewPr>
    <p:cSldViewPr snapToGrid="0">
      <p:cViewPr varScale="1">
        <p:scale>
          <a:sx n="95" d="100"/>
          <a:sy n="95" d="100"/>
        </p:scale>
        <p:origin x="1194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customXml" Target="../customXml/item3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14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FC317D-6137-C6EF-B2F3-72FE2E7B01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ED2D8E3-E688-8E5D-E0EE-D0E7CABA7D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4F985C-4DA3-7D31-A8C5-E0F76B92CC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0A001-F9F2-4FF1-AA9B-4DA8E32D2788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733829-00ED-860D-4588-5BC5E17A58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75B14F-BE6E-FADB-5D08-7F6742CD9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D593F-346E-470D-A491-761BE503C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964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2C593-D63D-0F73-9C84-A8A481020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F4E46C-924F-FE02-BD16-9EA5174A75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7BF96F-CBC4-2BE5-633D-F413DE03EF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0A001-F9F2-4FF1-AA9B-4DA8E32D2788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E6EFA1-2BB1-6110-9009-10E8B89CBA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A7CC03-CE7F-46D3-63D0-EEF3AC420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D593F-346E-470D-A491-761BE503C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287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A818A49-EDEC-A0C5-CCCB-3D8E64DDC84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8B2C3F-2C92-830A-DC6D-87490BBD09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8EC2FA-0FE7-A2AF-743F-B65F0CBD0F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0A001-F9F2-4FF1-AA9B-4DA8E32D2788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E38A41-69E3-A8E0-B444-45D6E31823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50EB10-127C-A1EA-EA6A-92396DDDF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D593F-346E-470D-A491-761BE503C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33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34D2C0-176D-253A-E1D5-E3CFD4EB74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A3F6C6-1973-42F3-84CD-2D3FB80D96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943624-21A6-D60C-AC70-4E67077E35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0A001-F9F2-4FF1-AA9B-4DA8E32D2788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8358B4-B375-A4ED-08AC-8652E77BA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0F9C06-8276-E9C0-5D89-759DA8CE32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D593F-346E-470D-A491-761BE503C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968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12FDAC-BF94-1617-B2BC-889FCE4EB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A6625F-FB5C-0E90-3E18-1D66715302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2D2E9F-52CC-4A2F-85A3-682FC7CAED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0A001-F9F2-4FF1-AA9B-4DA8E32D2788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9815E9-1B87-41AB-B135-4F54A283F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6DF69B-FC93-BAB6-705D-F5B9829D2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D593F-346E-470D-A491-761BE503C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45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820FF4-9903-60A0-5431-D13EE99C39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424089-D9C9-D845-BBBE-0631074026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229717-E04C-0BF5-451E-8540EBDEA2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14606-18BB-2073-5AC8-8740CC270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0A001-F9F2-4FF1-AA9B-4DA8E32D2788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DBC916-B501-4DCC-477C-9FFAE0FAF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BA5272-A18B-F461-FA5A-E4C8129905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D593F-346E-470D-A491-761BE503C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7613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29351A-56C8-7222-7D90-0BA658AA0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30CC79-6D0B-ACD4-C77A-58FDE7BF1B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9B38FB-9854-1252-0867-829299D3BA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8DF4A1B-45C7-DFC7-58BB-A13A964447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26214F3-E405-D73B-CDDD-9CE8EC5BDD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B6095AB-94CC-5455-3FE9-EC43663A5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0A001-F9F2-4FF1-AA9B-4DA8E32D2788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596F0C0-C4C7-F461-4AE9-6EE233C61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D7C6A38-3BAE-7078-6ADE-36341CEFF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D593F-346E-470D-A491-761BE503C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661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7423C5-B224-23C4-66EF-20E3BBC26D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F98B2E-EE52-931B-9557-99F26403A3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0A001-F9F2-4FF1-AA9B-4DA8E32D2788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598C326-CD92-2186-3A03-08E9BD326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803E2BB-7AD5-8E2F-E928-F9EFB9F13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D593F-346E-470D-A491-761BE503C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2396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7C28FB4-C715-E6F5-0D2E-283DE0EBF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0A001-F9F2-4FF1-AA9B-4DA8E32D2788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4355755-FB49-4F68-5EE8-475D2DC7E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A6DF5A-6387-8CFD-CC26-15AFC1738C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D593F-346E-470D-A491-761BE503C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8404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FAA33-E8FC-D7CD-8E65-DF161DCB4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FB4897-4EFB-02D8-2C10-2AAB8E877D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0626FD-B59C-8285-E2FD-69491CF93A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C759F3-4FB5-8DFD-86AF-0C9D9FB1A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0A001-F9F2-4FF1-AA9B-4DA8E32D2788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CBB5B9-E66B-1706-CE5A-0761F582D1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876C72-1CD7-621E-83C0-9E26154AB4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D593F-346E-470D-A491-761BE503C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542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BBF523-95FB-4BEA-7860-E13EF7AC0C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6A146A4-C0EC-DA96-3E91-64AB7EBECBB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D09E4C-0761-13C9-5C81-3FD208597E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C7458E-8ED5-6D4A-8E63-CD6F68F529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0A001-F9F2-4FF1-AA9B-4DA8E32D2788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C265C3-72D3-E9AA-F0EE-82F665D6B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956660-A01D-9FD5-AF5F-BC518F82F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D593F-346E-470D-A491-761BE503C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0607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53987DB-9687-B3BD-9BE9-AAC8C54AA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E6EFE4-7A03-C9A6-9327-B721F67CF6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6C17EF-28EF-F7F7-814C-71CC7E723F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BF0A001-F9F2-4FF1-AA9B-4DA8E32D2788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F47B1E-A380-EEB8-2E90-83784747CE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70DE53-F2D0-AEB6-5CB7-38A7EE18E8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01D593F-346E-470D-A491-761BE503C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08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937BFE6-2599-6465-671D-E69E3FA510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280" y="0"/>
            <a:ext cx="9509542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DFC5A92-43B8-C0FF-84B4-59E9AE533019}"/>
              </a:ext>
            </a:extLst>
          </p:cNvPr>
          <p:cNvSpPr txBox="1"/>
          <p:nvPr/>
        </p:nvSpPr>
        <p:spPr>
          <a:xfrm>
            <a:off x="85458" y="205098"/>
            <a:ext cx="2093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BLDG 9190</a:t>
            </a:r>
          </a:p>
          <a:p>
            <a:r>
              <a:rPr lang="en-US" dirty="0"/>
              <a:t>Main Floor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869252F-5EC6-D051-1AB4-75BD30DB955B}"/>
              </a:ext>
            </a:extLst>
          </p:cNvPr>
          <p:cNvSpPr/>
          <p:nvPr/>
        </p:nvSpPr>
        <p:spPr>
          <a:xfrm>
            <a:off x="6001297" y="3836501"/>
            <a:ext cx="1099501" cy="1511190"/>
          </a:xfrm>
          <a:prstGeom prst="rect">
            <a:avLst/>
          </a:prstGeom>
          <a:solidFill>
            <a:srgbClr val="FFFF00">
              <a:alpha val="43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t" anchorCtr="0">
            <a:noAutofit/>
          </a:bodyPr>
          <a:lstStyle/>
          <a:p>
            <a:pPr algn="ctr"/>
            <a:r>
              <a:rPr lang="en-US" sz="900" dirty="0">
                <a:solidFill>
                  <a:schemeClr val="tx1"/>
                </a:solidFill>
                <a:highlight>
                  <a:srgbClr val="C0C0C0"/>
                </a:highlight>
              </a:rPr>
              <a:t>GCR</a:t>
            </a:r>
          </a:p>
        </p:txBody>
      </p:sp>
    </p:spTree>
    <p:extLst>
      <p:ext uri="{BB962C8B-B14F-4D97-AF65-F5344CB8AC3E}">
        <p14:creationId xmlns:p14="http://schemas.microsoft.com/office/powerpoint/2010/main" val="26608598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F6AB31-E8B5-A6BF-CE43-75A4901ADE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46EB250-3681-8374-76EA-BC90B49B2F3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901"/>
          <a:stretch>
            <a:fillRect/>
          </a:stretch>
        </p:blipFill>
        <p:spPr>
          <a:xfrm>
            <a:off x="6499207" y="1540787"/>
            <a:ext cx="5532025" cy="368107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F937599-5F83-067D-672F-79995434E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505" y="1464601"/>
            <a:ext cx="6237942" cy="386027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22677D1-A009-0BD2-DBAD-CFBE9E7C102F}"/>
              </a:ext>
            </a:extLst>
          </p:cNvPr>
          <p:cNvSpPr txBox="1"/>
          <p:nvPr/>
        </p:nvSpPr>
        <p:spPr>
          <a:xfrm>
            <a:off x="85458" y="205098"/>
            <a:ext cx="2093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BLDG 9983</a:t>
            </a:r>
          </a:p>
          <a:p>
            <a:r>
              <a:rPr lang="en-US" dirty="0"/>
              <a:t>Second Floor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5AF0F10-10D3-B23B-6BE2-39F47D963A31}"/>
              </a:ext>
            </a:extLst>
          </p:cNvPr>
          <p:cNvSpPr/>
          <p:nvPr/>
        </p:nvSpPr>
        <p:spPr>
          <a:xfrm>
            <a:off x="5375459" y="3839581"/>
            <a:ext cx="406921" cy="403372"/>
          </a:xfrm>
          <a:prstGeom prst="rect">
            <a:avLst/>
          </a:prstGeom>
          <a:solidFill>
            <a:srgbClr val="FFFF00">
              <a:alpha val="43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 anchorCtr="0">
            <a:noAutofit/>
          </a:bodyPr>
          <a:lstStyle/>
          <a:p>
            <a:pPr algn="ctr"/>
            <a:r>
              <a:rPr lang="en-US" sz="900" dirty="0">
                <a:solidFill>
                  <a:schemeClr val="tx1"/>
                </a:solidFill>
                <a:highlight>
                  <a:srgbClr val="C0C0C0"/>
                </a:highlight>
              </a:rPr>
              <a:t>G202</a:t>
            </a:r>
          </a:p>
        </p:txBody>
      </p:sp>
    </p:spTree>
    <p:extLst>
      <p:ext uri="{BB962C8B-B14F-4D97-AF65-F5344CB8AC3E}">
        <p14:creationId xmlns:p14="http://schemas.microsoft.com/office/powerpoint/2010/main" val="40097245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E90CBD-F4D7-719D-14AB-F63AD2BE2A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AE66F14-5B86-C9C8-277C-5E94043BD4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9961" y="117531"/>
            <a:ext cx="7101824" cy="613737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D15EDC3-8762-1B10-00DA-D4E324BC5977}"/>
              </a:ext>
            </a:extLst>
          </p:cNvPr>
          <p:cNvSpPr txBox="1"/>
          <p:nvPr/>
        </p:nvSpPr>
        <p:spPr>
          <a:xfrm>
            <a:off x="85458" y="205098"/>
            <a:ext cx="2093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BLDG 9160 East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57FA59E-54F7-28F1-9F54-E813F433D573}"/>
              </a:ext>
            </a:extLst>
          </p:cNvPr>
          <p:cNvSpPr/>
          <p:nvPr/>
        </p:nvSpPr>
        <p:spPr>
          <a:xfrm>
            <a:off x="5572776" y="4486575"/>
            <a:ext cx="459534" cy="403372"/>
          </a:xfrm>
          <a:prstGeom prst="rect">
            <a:avLst/>
          </a:prstGeom>
          <a:solidFill>
            <a:srgbClr val="FFFF00">
              <a:alpha val="43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 anchorCtr="0">
            <a:noAutofit/>
          </a:bodyPr>
          <a:lstStyle/>
          <a:p>
            <a:pPr algn="ctr"/>
            <a:r>
              <a:rPr lang="en-US" sz="900" dirty="0">
                <a:solidFill>
                  <a:schemeClr val="tx1"/>
                </a:solidFill>
                <a:highlight>
                  <a:srgbClr val="C0C0C0"/>
                </a:highlight>
              </a:rPr>
              <a:t>139</a:t>
            </a:r>
          </a:p>
        </p:txBody>
      </p:sp>
    </p:spTree>
    <p:extLst>
      <p:ext uri="{BB962C8B-B14F-4D97-AF65-F5344CB8AC3E}">
        <p14:creationId xmlns:p14="http://schemas.microsoft.com/office/powerpoint/2010/main" val="7299392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30868F-79E0-3579-A9B7-950FB13830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1035D7A1-95B3-FB8B-49C2-1A26B606077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318"/>
          <a:stretch>
            <a:fillRect/>
          </a:stretch>
        </p:blipFill>
        <p:spPr>
          <a:xfrm>
            <a:off x="1997432" y="242524"/>
            <a:ext cx="7264865" cy="621032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3DE2FF6-C1D0-8A55-BA42-78694BF73FDA}"/>
              </a:ext>
            </a:extLst>
          </p:cNvPr>
          <p:cNvSpPr txBox="1"/>
          <p:nvPr/>
        </p:nvSpPr>
        <p:spPr>
          <a:xfrm>
            <a:off x="85458" y="205098"/>
            <a:ext cx="2093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BLDG 9160 West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91F7A83-6400-5E92-3615-7E48E6CB9FA9}"/>
              </a:ext>
            </a:extLst>
          </p:cNvPr>
          <p:cNvSpPr/>
          <p:nvPr/>
        </p:nvSpPr>
        <p:spPr>
          <a:xfrm>
            <a:off x="7486022" y="5677319"/>
            <a:ext cx="1868993" cy="4884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8246EF7-D0DF-D6A4-A9ED-685988A31202}"/>
              </a:ext>
            </a:extLst>
          </p:cNvPr>
          <p:cNvSpPr/>
          <p:nvPr/>
        </p:nvSpPr>
        <p:spPr>
          <a:xfrm>
            <a:off x="5163344" y="4537118"/>
            <a:ext cx="459534" cy="403372"/>
          </a:xfrm>
          <a:prstGeom prst="rect">
            <a:avLst/>
          </a:prstGeom>
          <a:solidFill>
            <a:srgbClr val="FFFF00">
              <a:alpha val="43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 anchorCtr="0">
            <a:noAutofit/>
          </a:bodyPr>
          <a:lstStyle/>
          <a:p>
            <a:pPr algn="ctr"/>
            <a:r>
              <a:rPr lang="en-US" sz="900" dirty="0">
                <a:solidFill>
                  <a:schemeClr val="tx1"/>
                </a:solidFill>
                <a:highlight>
                  <a:srgbClr val="C0C0C0"/>
                </a:highlight>
              </a:rPr>
              <a:t>139</a:t>
            </a:r>
          </a:p>
        </p:txBody>
      </p:sp>
    </p:spTree>
    <p:extLst>
      <p:ext uri="{BB962C8B-B14F-4D97-AF65-F5344CB8AC3E}">
        <p14:creationId xmlns:p14="http://schemas.microsoft.com/office/powerpoint/2010/main" val="26457589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045C47-3E51-C0A4-5453-47193F4A40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C2EFDB4E-FBFD-2542-943A-3B7F5B7AFA98}"/>
              </a:ext>
            </a:extLst>
          </p:cNvPr>
          <p:cNvSpPr txBox="1"/>
          <p:nvPr/>
        </p:nvSpPr>
        <p:spPr>
          <a:xfrm>
            <a:off x="85458" y="205098"/>
            <a:ext cx="2093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BLDG 9934</a:t>
            </a:r>
          </a:p>
          <a:p>
            <a:r>
              <a:rPr lang="en-US" dirty="0"/>
              <a:t>First Floor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69FF06A-F104-8ECE-BD66-01480BE444EB}"/>
              </a:ext>
            </a:extLst>
          </p:cNvPr>
          <p:cNvSpPr/>
          <p:nvPr/>
        </p:nvSpPr>
        <p:spPr>
          <a:xfrm>
            <a:off x="7486022" y="5677319"/>
            <a:ext cx="1868993" cy="4884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706F876-1FCE-9899-F497-F94D13901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79990"/>
            <a:ext cx="12192000" cy="469802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395CCA9D-4009-EB26-FF79-72DB9F1480FC}"/>
              </a:ext>
            </a:extLst>
          </p:cNvPr>
          <p:cNvSpPr/>
          <p:nvPr/>
        </p:nvSpPr>
        <p:spPr>
          <a:xfrm>
            <a:off x="3355377" y="2972309"/>
            <a:ext cx="141450" cy="283603"/>
          </a:xfrm>
          <a:prstGeom prst="rect">
            <a:avLst/>
          </a:prstGeom>
          <a:solidFill>
            <a:srgbClr val="FFFF00">
              <a:alpha val="43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 anchorCtr="0">
            <a:noAutofit/>
          </a:bodyPr>
          <a:lstStyle/>
          <a:p>
            <a:pPr algn="ctr"/>
            <a:r>
              <a:rPr lang="en-US" sz="900" dirty="0">
                <a:solidFill>
                  <a:schemeClr val="tx1"/>
                </a:solidFill>
                <a:highlight>
                  <a:srgbClr val="C0C0C0"/>
                </a:highlight>
              </a:rPr>
              <a:t>G103A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B96CCF9-1E89-6507-7B1F-1C30D3F6961E}"/>
              </a:ext>
            </a:extLst>
          </p:cNvPr>
          <p:cNvSpPr/>
          <p:nvPr/>
        </p:nvSpPr>
        <p:spPr>
          <a:xfrm>
            <a:off x="3355377" y="2688706"/>
            <a:ext cx="141450" cy="283603"/>
          </a:xfrm>
          <a:prstGeom prst="rect">
            <a:avLst/>
          </a:prstGeom>
          <a:solidFill>
            <a:srgbClr val="FFFF00">
              <a:alpha val="43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 anchorCtr="0">
            <a:noAutofit/>
          </a:bodyPr>
          <a:lstStyle/>
          <a:p>
            <a:pPr algn="ctr"/>
            <a:r>
              <a:rPr lang="en-US" sz="900" dirty="0">
                <a:solidFill>
                  <a:schemeClr val="tx1"/>
                </a:solidFill>
                <a:highlight>
                  <a:srgbClr val="C0C0C0"/>
                </a:highlight>
              </a:rPr>
              <a:t>G103B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86C31EF-AA3B-3316-01A3-D75AC7F4F98B}"/>
              </a:ext>
            </a:extLst>
          </p:cNvPr>
          <p:cNvSpPr/>
          <p:nvPr/>
        </p:nvSpPr>
        <p:spPr>
          <a:xfrm>
            <a:off x="4960961" y="3332559"/>
            <a:ext cx="176311" cy="369332"/>
          </a:xfrm>
          <a:prstGeom prst="rect">
            <a:avLst/>
          </a:prstGeom>
          <a:solidFill>
            <a:srgbClr val="FFFF00">
              <a:alpha val="43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 anchorCtr="0">
            <a:noAutofit/>
          </a:bodyPr>
          <a:lstStyle/>
          <a:p>
            <a:pPr algn="ctr"/>
            <a:r>
              <a:rPr lang="en-US" sz="900" dirty="0">
                <a:solidFill>
                  <a:schemeClr val="tx1"/>
                </a:solidFill>
                <a:highlight>
                  <a:srgbClr val="C0C0C0"/>
                </a:highlight>
              </a:rPr>
              <a:t>H120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2D918BF-45D0-A82F-D16A-4EAC07D7560F}"/>
              </a:ext>
            </a:extLst>
          </p:cNvPr>
          <p:cNvSpPr/>
          <p:nvPr/>
        </p:nvSpPr>
        <p:spPr>
          <a:xfrm>
            <a:off x="6682154" y="3332559"/>
            <a:ext cx="251208" cy="251208"/>
          </a:xfrm>
          <a:prstGeom prst="rect">
            <a:avLst/>
          </a:prstGeom>
          <a:solidFill>
            <a:srgbClr val="FFFF00">
              <a:alpha val="43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wordArtVert" wrap="none" lIns="0" tIns="0" rIns="0" bIns="0" rtlCol="0" anchor="ctr" anchorCtr="0">
            <a:noAutofit/>
          </a:bodyPr>
          <a:lstStyle/>
          <a:p>
            <a:pPr algn="ctr"/>
            <a:r>
              <a:rPr lang="en-US" sz="700" dirty="0">
                <a:solidFill>
                  <a:schemeClr val="tx1"/>
                </a:solidFill>
                <a:highlight>
                  <a:srgbClr val="C0C0C0"/>
                </a:highlight>
              </a:rPr>
              <a:t>G108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BB38260-8F20-62BB-3AFB-C3261DE15E81}"/>
              </a:ext>
            </a:extLst>
          </p:cNvPr>
          <p:cNvSpPr/>
          <p:nvPr/>
        </p:nvSpPr>
        <p:spPr>
          <a:xfrm>
            <a:off x="6933661" y="3332559"/>
            <a:ext cx="251208" cy="251208"/>
          </a:xfrm>
          <a:prstGeom prst="rect">
            <a:avLst/>
          </a:prstGeom>
          <a:solidFill>
            <a:srgbClr val="FFFF00">
              <a:alpha val="43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wordArtVert" wrap="none" lIns="0" tIns="0" rIns="0" bIns="0" rtlCol="0" anchor="ctr" anchorCtr="0">
            <a:noAutofit/>
          </a:bodyPr>
          <a:lstStyle/>
          <a:p>
            <a:pPr algn="ctr"/>
            <a:r>
              <a:rPr lang="en-US" sz="700" dirty="0">
                <a:solidFill>
                  <a:schemeClr val="tx1"/>
                </a:solidFill>
                <a:highlight>
                  <a:srgbClr val="C0C0C0"/>
                </a:highlight>
              </a:rPr>
              <a:t>G109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57C2FDE-79F4-0E99-5B36-2E6BEA01B170}"/>
              </a:ext>
            </a:extLst>
          </p:cNvPr>
          <p:cNvSpPr/>
          <p:nvPr/>
        </p:nvSpPr>
        <p:spPr>
          <a:xfrm>
            <a:off x="8871045" y="2859206"/>
            <a:ext cx="197756" cy="157459"/>
          </a:xfrm>
          <a:prstGeom prst="rect">
            <a:avLst/>
          </a:prstGeom>
          <a:solidFill>
            <a:srgbClr val="FFFF00">
              <a:alpha val="43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 anchorCtr="0">
            <a:noAutofit/>
          </a:bodyPr>
          <a:lstStyle/>
          <a:p>
            <a:pPr algn="ctr"/>
            <a:r>
              <a:rPr lang="en-US" sz="700" dirty="0">
                <a:solidFill>
                  <a:schemeClr val="tx1"/>
                </a:solidFill>
                <a:highlight>
                  <a:srgbClr val="C0C0C0"/>
                </a:highlight>
              </a:rPr>
              <a:t>G105B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6038BA9-8EF1-36FE-6B59-6E4D237780C5}"/>
              </a:ext>
            </a:extLst>
          </p:cNvPr>
          <p:cNvSpPr/>
          <p:nvPr/>
        </p:nvSpPr>
        <p:spPr>
          <a:xfrm>
            <a:off x="8877869" y="3016665"/>
            <a:ext cx="197756" cy="157459"/>
          </a:xfrm>
          <a:prstGeom prst="rect">
            <a:avLst/>
          </a:prstGeom>
          <a:solidFill>
            <a:srgbClr val="FFFF00">
              <a:alpha val="43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 anchorCtr="0">
            <a:noAutofit/>
          </a:bodyPr>
          <a:lstStyle/>
          <a:p>
            <a:pPr algn="ctr"/>
            <a:r>
              <a:rPr lang="en-US" sz="700" dirty="0">
                <a:solidFill>
                  <a:schemeClr val="tx1"/>
                </a:solidFill>
                <a:highlight>
                  <a:srgbClr val="C0C0C0"/>
                </a:highlight>
              </a:rPr>
              <a:t>G105A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5D3C314-C809-65D6-FA86-7A0C4B8B2EBD}"/>
              </a:ext>
            </a:extLst>
          </p:cNvPr>
          <p:cNvSpPr txBox="1"/>
          <p:nvPr/>
        </p:nvSpPr>
        <p:spPr>
          <a:xfrm>
            <a:off x="8420518" y="6276153"/>
            <a:ext cx="36149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NOTE: </a:t>
            </a:r>
            <a:r>
              <a:rPr lang="en-US" sz="1400" dirty="0"/>
              <a:t>Room H120 contains two evaporators</a:t>
            </a:r>
          </a:p>
        </p:txBody>
      </p:sp>
    </p:spTree>
    <p:extLst>
      <p:ext uri="{BB962C8B-B14F-4D97-AF65-F5344CB8AC3E}">
        <p14:creationId xmlns:p14="http://schemas.microsoft.com/office/powerpoint/2010/main" val="12721204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2BF968-667D-9D59-E816-268713B358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6AE337FA-194A-225F-8CBC-9CBE3BF0F9B4}"/>
              </a:ext>
            </a:extLst>
          </p:cNvPr>
          <p:cNvSpPr txBox="1"/>
          <p:nvPr/>
        </p:nvSpPr>
        <p:spPr>
          <a:xfrm>
            <a:off x="85458" y="205098"/>
            <a:ext cx="2093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BLDG 9934</a:t>
            </a:r>
          </a:p>
          <a:p>
            <a:r>
              <a:rPr lang="en-US" dirty="0"/>
              <a:t>Second Floor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088079F-ADB6-DDA5-1E9B-F3D3B5B7D3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22816"/>
            <a:ext cx="12192000" cy="421236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D193836-AF37-8FF9-66B8-05B4B4284BCC}"/>
              </a:ext>
            </a:extLst>
          </p:cNvPr>
          <p:cNvSpPr/>
          <p:nvPr/>
        </p:nvSpPr>
        <p:spPr>
          <a:xfrm>
            <a:off x="8836819" y="3176588"/>
            <a:ext cx="219074" cy="183356"/>
          </a:xfrm>
          <a:prstGeom prst="rect">
            <a:avLst/>
          </a:prstGeom>
          <a:solidFill>
            <a:srgbClr val="FFFF00">
              <a:alpha val="43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wordArtVert" wrap="none" lIns="0" tIns="0" rIns="0" bIns="0" rtlCol="0" anchor="ctr" anchorCtr="0">
            <a:noAutofit/>
          </a:bodyPr>
          <a:lstStyle/>
          <a:p>
            <a:pPr algn="ctr"/>
            <a:r>
              <a:rPr lang="en-US" sz="700" dirty="0">
                <a:solidFill>
                  <a:schemeClr val="tx1"/>
                </a:solidFill>
                <a:highlight>
                  <a:srgbClr val="C0C0C0"/>
                </a:highlight>
              </a:rPr>
              <a:t>G205B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4B9425E-871F-43B6-D755-A104713424ED}"/>
              </a:ext>
            </a:extLst>
          </p:cNvPr>
          <p:cNvSpPr/>
          <p:nvPr/>
        </p:nvSpPr>
        <p:spPr>
          <a:xfrm>
            <a:off x="8617745" y="3176588"/>
            <a:ext cx="219074" cy="183356"/>
          </a:xfrm>
          <a:prstGeom prst="rect">
            <a:avLst/>
          </a:prstGeom>
          <a:solidFill>
            <a:srgbClr val="FFFF00">
              <a:alpha val="43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wordArtVert" wrap="none" lIns="0" tIns="0" rIns="0" bIns="0" rtlCol="0" anchor="ctr" anchorCtr="0">
            <a:noAutofit/>
          </a:bodyPr>
          <a:lstStyle/>
          <a:p>
            <a:pPr algn="ctr"/>
            <a:r>
              <a:rPr lang="en-US" sz="700" dirty="0">
                <a:solidFill>
                  <a:schemeClr val="tx1"/>
                </a:solidFill>
                <a:highlight>
                  <a:srgbClr val="C0C0C0"/>
                </a:highlight>
              </a:rPr>
              <a:t>G205A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54255FE-FFC9-B523-66FD-055437E4FA13}"/>
              </a:ext>
            </a:extLst>
          </p:cNvPr>
          <p:cNvSpPr/>
          <p:nvPr/>
        </p:nvSpPr>
        <p:spPr>
          <a:xfrm>
            <a:off x="2969420" y="3176588"/>
            <a:ext cx="219074" cy="183356"/>
          </a:xfrm>
          <a:prstGeom prst="rect">
            <a:avLst/>
          </a:prstGeom>
          <a:solidFill>
            <a:srgbClr val="FFFF00">
              <a:alpha val="43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wordArtVert" wrap="none" lIns="0" tIns="0" rIns="0" bIns="0" rtlCol="0" anchor="ctr" anchorCtr="0">
            <a:noAutofit/>
          </a:bodyPr>
          <a:lstStyle/>
          <a:p>
            <a:pPr algn="ctr"/>
            <a:r>
              <a:rPr lang="en-US" sz="700" dirty="0">
                <a:solidFill>
                  <a:schemeClr val="tx1"/>
                </a:solidFill>
                <a:highlight>
                  <a:srgbClr val="C0C0C0"/>
                </a:highlight>
              </a:rPr>
              <a:t>G203A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C5D88DA-0813-4CF3-9A43-63B649DBA175}"/>
              </a:ext>
            </a:extLst>
          </p:cNvPr>
          <p:cNvSpPr/>
          <p:nvPr/>
        </p:nvSpPr>
        <p:spPr>
          <a:xfrm>
            <a:off x="3188494" y="3176588"/>
            <a:ext cx="219074" cy="183356"/>
          </a:xfrm>
          <a:prstGeom prst="rect">
            <a:avLst/>
          </a:prstGeom>
          <a:solidFill>
            <a:srgbClr val="FFFF00">
              <a:alpha val="43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wordArtVert" wrap="none" lIns="0" tIns="0" rIns="0" bIns="0" rtlCol="0" anchor="ctr" anchorCtr="0">
            <a:noAutofit/>
          </a:bodyPr>
          <a:lstStyle/>
          <a:p>
            <a:pPr algn="ctr"/>
            <a:r>
              <a:rPr lang="en-US" sz="700" dirty="0">
                <a:solidFill>
                  <a:schemeClr val="tx1"/>
                </a:solidFill>
                <a:highlight>
                  <a:srgbClr val="C0C0C0"/>
                </a:highlight>
              </a:rPr>
              <a:t>G203B</a:t>
            </a:r>
          </a:p>
        </p:txBody>
      </p:sp>
    </p:spTree>
    <p:extLst>
      <p:ext uri="{BB962C8B-B14F-4D97-AF65-F5344CB8AC3E}">
        <p14:creationId xmlns:p14="http://schemas.microsoft.com/office/powerpoint/2010/main" val="12412968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5DE53D514ADA24D92EA4923CF89738F" ma:contentTypeVersion="26" ma:contentTypeDescription="Create a new document." ma:contentTypeScope="" ma:versionID="ce2d3caa016b2a1c5aec19425d1f7e10">
  <xsd:schema xmlns:xsd="http://www.w3.org/2001/XMLSchema" xmlns:xs="http://www.w3.org/2001/XMLSchema" xmlns:p="http://schemas.microsoft.com/office/2006/metadata/properties" xmlns:ns1="http://schemas.microsoft.com/sharepoint/v3" xmlns:ns2="e9e8fb90-1275-4bb8-becb-62fc2c4cdf37" xmlns:ns3="3285b0b7-8866-44ff-b5d6-de14430b5301" targetNamespace="http://schemas.microsoft.com/office/2006/metadata/properties" ma:root="true" ma:fieldsID="a05251c4327b709505cff2d956d796f9" ns1:_="" ns2:_="" ns3:_="">
    <xsd:import namespace="http://schemas.microsoft.com/sharepoint/v3"/>
    <xsd:import namespace="e9e8fb90-1275-4bb8-becb-62fc2c4cdf37"/>
    <xsd:import namespace="3285b0b7-8866-44ff-b5d6-de14430b5301"/>
    <xsd:element name="properties">
      <xsd:complexType>
        <xsd:sequence>
          <xsd:element name="documentManagement">
            <xsd:complexType>
              <xsd:all>
                <xsd:element ref="ns1:_ip_UnifiedCompliancePolicyProperties" minOccurs="0"/>
                <xsd:element ref="ns2:Internalnotes" minOccurs="0"/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DateTaken" minOccurs="0"/>
                <xsd:element ref="ns1:_ip_UnifiedCompliancePolicyUIAction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LengthInSeconds" minOccurs="0"/>
                <xsd:element ref="ns2:MediaServiceLocation" minOccurs="0"/>
                <xsd:element ref="ns2:SortOrder" minOccurs="0"/>
                <xsd:element ref="ns2:MediaServiceBillingMetadata" minOccurs="0"/>
                <xsd:element ref="ns2:Folder1" minOccurs="0"/>
                <xsd:element ref="ns2:Folder2" minOccurs="0"/>
                <xsd:element ref="ns2:FY" minOccurs="0"/>
                <xsd:element ref="ns2:Folder4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3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7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e8fb90-1275-4bb8-becb-62fc2c4cdf37" elementFormDefault="qualified">
    <xsd:import namespace="http://schemas.microsoft.com/office/2006/documentManagement/types"/>
    <xsd:import namespace="http://schemas.microsoft.com/office/infopath/2007/PartnerControls"/>
    <xsd:element name="Internalnotes" ma:index="4" nillable="true" ma:displayName="Internal notes" ma:description="Used this box for Staff notes" ma:format="Dropdown" ma:internalName="Internalnotes">
      <xsd:simpleType>
        <xsd:restriction base="dms:Text">
          <xsd:maxLength value="255"/>
        </xsd:restriction>
      </xsd:simple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description="" ma:hidden="true" ma:internalName="MediaServiceObjectDetectorVersion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41bcb310-9c3d-4239-a405-6899594bcd6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description="" ma:internalName="MediaServiceLocation" ma:readOnly="true">
      <xsd:simpleType>
        <xsd:restriction base="dms:Text"/>
      </xsd:simpleType>
    </xsd:element>
    <xsd:element name="SortOrder" ma:index="26" nillable="true" ma:displayName="SortOrder" ma:indexed="true" ma:internalName="SortOrder">
      <xsd:simpleType>
        <xsd:restriction base="dms:Number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  <xsd:element name="Folder1" ma:index="28" nillable="true" ma:displayName="Folder1" ma:default="General" ma:format="Dropdown" ma:internalName="Folder1">
      <xsd:simpleType>
        <xsd:restriction base="dms:Choice">
          <xsd:enumeration value="General"/>
          <xsd:enumeration value="4_CSPO"/>
        </xsd:restriction>
      </xsd:simpleType>
    </xsd:element>
    <xsd:element name="Folder2" ma:index="29" nillable="true" ma:displayName="Folder2" ma:default="1_CONTRACTS" ma:format="Dropdown" ma:internalName="Folder2">
      <xsd:simpleType>
        <xsd:restriction base="dms:Choice">
          <xsd:enumeration value="1_CONTRACTS"/>
        </xsd:restriction>
      </xsd:simpleType>
    </xsd:element>
    <xsd:element name="FY" ma:index="30" nillable="true" ma:displayName="FY" ma:default="5. FY26" ma:format="Dropdown" ma:internalName="FY">
      <xsd:simpleType>
        <xsd:restriction base="dms:Choice">
          <xsd:enumeration value="5. FY26"/>
        </xsd:restriction>
      </xsd:simpleType>
    </xsd:element>
    <xsd:element name="Folder4" ma:index="31" nillable="true" ma:displayName="Folder4" ma:default="(P) Contracts" ma:format="Dropdown" ma:internalName="Folder4">
      <xsd:simpleType>
        <xsd:restriction base="dms:Choice">
          <xsd:enumeration value="(P) Contracts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285b0b7-8866-44ff-b5d6-de14430b5301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becd7220-322e-4014-85a8-b18653fb0485}" ma:internalName="TaxCatchAll" ma:showField="CatchAllData" ma:web="3285b0b7-8866-44ff-b5d6-de14430b530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3" ma:displayName="Content Type"/>
        <xsd:element ref="dc:title" maxOccurs="1" ma:index="1" ma:displayName="Folder Nam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FY xmlns="e9e8fb90-1275-4bb8-becb-62fc2c4cdf37">5. FY26</FY>
    <lcf76f155ced4ddcb4097134ff3c332f xmlns="e9e8fb90-1275-4bb8-becb-62fc2c4cdf37">
      <Terms xmlns="http://schemas.microsoft.com/office/infopath/2007/PartnerControls"/>
    </lcf76f155ced4ddcb4097134ff3c332f>
    <_ip_UnifiedCompliancePolicyProperties xmlns="http://schemas.microsoft.com/sharepoint/v3" xsi:nil="true"/>
    <SortOrder xmlns="e9e8fb90-1275-4bb8-becb-62fc2c4cdf37" xsi:nil="true"/>
    <Folder1 xmlns="e9e8fb90-1275-4bb8-becb-62fc2c4cdf37">General</Folder1>
    <TaxCatchAll xmlns="3285b0b7-8866-44ff-b5d6-de14430b5301" xsi:nil="true"/>
    <Folder2 xmlns="e9e8fb90-1275-4bb8-becb-62fc2c4cdf37">1_CONTRACTS</Folder2>
    <Internalnotes xmlns="e9e8fb90-1275-4bb8-becb-62fc2c4cdf37" xsi:nil="true"/>
    <Folder4 xmlns="e9e8fb90-1275-4bb8-becb-62fc2c4cdf37">(P) Contracts</Folder4>
  </documentManagement>
</p:properties>
</file>

<file path=customXml/itemProps1.xml><?xml version="1.0" encoding="utf-8"?>
<ds:datastoreItem xmlns:ds="http://schemas.openxmlformats.org/officeDocument/2006/customXml" ds:itemID="{2B7A02C5-705B-4FD6-B0FD-B8C09DCEBE31}"/>
</file>

<file path=customXml/itemProps2.xml><?xml version="1.0" encoding="utf-8"?>
<ds:datastoreItem xmlns:ds="http://schemas.openxmlformats.org/officeDocument/2006/customXml" ds:itemID="{88529803-3317-4314-B371-E4202F404108}"/>
</file>

<file path=customXml/itemProps3.xml><?xml version="1.0" encoding="utf-8"?>
<ds:datastoreItem xmlns:ds="http://schemas.openxmlformats.org/officeDocument/2006/customXml" ds:itemID="{99812B89-75CC-490A-A401-A1CCAB75FEE1}"/>
</file>

<file path=docProps/app.xml><?xml version="1.0" encoding="utf-8"?>
<Properties xmlns="http://schemas.openxmlformats.org/officeDocument/2006/extended-properties" xmlns:vt="http://schemas.openxmlformats.org/officeDocument/2006/docPropsVTypes">
  <TotalTime>159</TotalTime>
  <Words>44</Words>
  <Application>Microsoft Office PowerPoint</Application>
  <PresentationFormat>Widescreen</PresentationFormat>
  <Paragraphs>26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Beto, Landon M CW2 USARMY USSOCOM USASOC (USA)</dc:creator>
  <cp:lastModifiedBy>Colpo, Megan D CPT USARMY USSOCOM USASOC (USA)</cp:lastModifiedBy>
  <cp:revision>2</cp:revision>
  <dcterms:created xsi:type="dcterms:W3CDTF">2026-07-10T00:05:00Z</dcterms:created>
  <dcterms:modified xsi:type="dcterms:W3CDTF">2026-07-14T22:13:46Z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0x01010085DE53D514ADA24D92EA4923CF89738F</vt:lpwstr>
  </property>
</Properties>
</file>