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BA723-B8AA-5D0C-359B-8851CDB05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70FFC4-E599-99A8-B9BA-DDB6AE2E0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C9AC1-3924-91BD-062B-1581DCBC8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6ECDE-4514-CA1F-0907-EDFD7086E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A4B96-7F91-D95A-6FC4-F258506FE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85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04C74-0FA9-869B-E409-B4A62E85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AD84B4-A0C1-AC08-1076-1B533B63E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03B90-1D0A-1353-CEAC-191435DE8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C149B-6E37-54AD-341B-B80168CE2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531E5-0D51-946C-8A41-732BE8E93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04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7D71FF-A514-DAD0-74E9-89970BB739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33A930-3EC8-55BE-511A-5A2CB3B32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8A20B-695F-143E-DF6C-F8F24377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0130A-55BC-BEAF-8818-E3B02EA01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9B249-197E-F556-D59F-A85314050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9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B5696-D9BB-EF5E-D2A4-B36B736EF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EA524-8B97-98B0-8719-AAB0A532C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949AE-7E66-D1F9-7D70-C9C602283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1066A-8F9B-E3DA-9A93-1EBC91467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5CB8A-0393-93FB-0709-22DDDCFBE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7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4DFA6-3BCA-C369-01CC-2EAA2B972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A78F5-6901-C771-70AE-DC15C75E8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337A2-92A8-E4FE-3961-2761F5E28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84903-BCD6-46BD-D8B2-F3ED640F5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A6342-13CC-F9E8-73EE-731B775E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06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54E90-43E3-233C-8150-856CDCD2A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9AA62-6A67-FDA3-A09F-1B0FB077B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A0E04-130B-9173-C6D3-2CB682FD9F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78762-C9D6-58A5-C20B-44782A0A2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027472-5764-9331-2FDC-4B59DD515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107C20-CF38-191A-ED3A-38FC2B33E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81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674DC-CBB1-4645-A1F4-1F2DE4ED7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1798B-DDD6-114C-3CD6-5F7A3E0D0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54D3E9-0626-24E3-22FB-0A701F652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660BB3-16C8-AE39-73E7-C02BE319CC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473802-CB70-8D04-E110-29B698FA00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A422BB-FF0D-32F1-6052-4913FC1B0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91A202-AC6E-B146-6EF1-8C88A0F26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1376EB-0962-E81C-C5B1-A1F415C0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8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B35EA-F291-E80D-6E10-D9251A46D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5C714-8306-355C-0705-23B0C8B41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FD277B-ECE1-640E-0891-E0E93EBEF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C0A7FC-3135-B334-73B5-B877E520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6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DD1BFF-984E-E1C2-FE99-8152C0A29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0DC916-56B9-DFAA-36A1-0B292DBC1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A9EE6-833A-BB03-2BA5-EF3C435B3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2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0C4C7-F827-F433-DB9D-63F3456CF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E60E4-8B12-7972-3A21-B57F77E76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03D30-B457-0539-B50A-383E6110F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0190C-DF7D-A148-04AE-00B86C72C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5F2CE-3C38-21EB-1553-9F78F971A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2753B0-6F3F-C9A6-7BC6-7B90FF0F7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4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FAD3E-F33C-1341-C21C-BEA405503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DB2CF2-0413-38F1-D558-39B9F67851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85902A-6F0C-A69F-2DCC-D35E85085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0E24A1-E6E7-BAF4-F838-0E528502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976852-2BCA-0CA9-0181-80D0145E4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041B2-3486-51A9-5C40-72EF0EA6E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B8F14-463A-8E06-A510-191A1359E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5D333-755A-85F8-0A99-E34494AEC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F33A3-B58C-1B69-6317-07716997EC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D8272E-04F1-40D9-8DDA-363CBACB98A3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B41C-160E-0DCC-D3D7-5A05F8B935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49E13-5EB9-1A5A-00F0-3684A115E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B886D3-D4F8-4BAC-84AA-EC4956A79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28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9A7CA-39B8-4C60-2F5B-67974826AC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675"/>
            <a:ext cx="9505950" cy="596709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Attachment 11 Historical Data of Average Consumable Usage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B159B4-D730-6428-52D1-3AE0EFD25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914400"/>
            <a:ext cx="98679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52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6a3f6ad-3d9b-49ad-9486-10bfd8fef73e}" enabled="1" method="Privileged" siteId="{8903a443-af33-4ed4-acf5-ee613bcb2f5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Attachment 11 Historical Data of Average Consumable Usage</vt:lpstr>
    </vt:vector>
  </TitlesOfParts>
  <Company>Defense Health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Fields, Tannia LN DHA LANDSTUHL RMC (DEU)</dc:creator>
  <cp:lastModifiedBy>Raspitha, Elena Maria CIV DHA LANDSTUHL RMC (USA)</cp:lastModifiedBy>
  <cp:revision>3</cp:revision>
  <dcterms:created xsi:type="dcterms:W3CDTF">2026-09-02T08:18:08Z</dcterms:created>
  <dcterms:modified xsi:type="dcterms:W3CDTF">2026-09-11T07:24:24Z</dcterms:modified>
</cp:coreProperties>
</file>